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42673-8E32-40D8-AE31-5B2080DB4F52}" v="151" dt="2024-06-26T22:12:43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48086D91-C373-EC02-123D-5401750A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0739" cy="69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253664-5A54-D101-E031-CDB47075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19" y="-500481"/>
            <a:ext cx="11245528" cy="7867232"/>
          </a:xfrm>
        </p:spPr>
      </p:pic>
    </p:spTree>
    <p:extLst>
      <p:ext uri="{BB962C8B-B14F-4D97-AF65-F5344CB8AC3E}">
        <p14:creationId xmlns:p14="http://schemas.microsoft.com/office/powerpoint/2010/main" val="19784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815F51-3A90-37D8-3ACB-463D774F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33D2B555-4758-2074-E016-581B2D9D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robot&#10;&#10;Description automatically generated">
            <a:extLst>
              <a:ext uri="{FF2B5EF4-FFF2-40B4-BE49-F238E27FC236}">
                <a16:creationId xmlns:a16="http://schemas.microsoft.com/office/drawing/2014/main" id="{6FDD6725-45E7-C6BD-AF1F-6EE01002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" y="872623"/>
            <a:ext cx="12181305" cy="5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7C568-9122-D7BA-5E84-057F1B87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" y="-2590"/>
            <a:ext cx="12197013" cy="68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flag&#10;&#10;Description automatically generated">
            <a:extLst>
              <a:ext uri="{FF2B5EF4-FFF2-40B4-BE49-F238E27FC236}">
                <a16:creationId xmlns:a16="http://schemas.microsoft.com/office/drawing/2014/main" id="{BE5BEFDA-B149-18FE-A96C-48E41935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4" y="1671"/>
            <a:ext cx="12392025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ABACA-3293-0684-6F37-EB177814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 and blue glasses giving a thumbs up&#10;&#10;Description automatically generated">
            <a:extLst>
              <a:ext uri="{FF2B5EF4-FFF2-40B4-BE49-F238E27FC236}">
                <a16:creationId xmlns:a16="http://schemas.microsoft.com/office/drawing/2014/main" id="{E56C271F-72D8-7FD7-A161-090B0C1A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2172"/>
            <a:ext cx="12300117" cy="68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different colored hair&#10;&#10;Description automatically generated">
            <a:extLst>
              <a:ext uri="{FF2B5EF4-FFF2-40B4-BE49-F238E27FC236}">
                <a16:creationId xmlns:a16="http://schemas.microsoft.com/office/drawing/2014/main" id="{E60B9139-4A31-7D87-BBA4-790AF840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shirts&#10;&#10;Description automatically generated">
            <a:extLst>
              <a:ext uri="{FF2B5EF4-FFF2-40B4-BE49-F238E27FC236}">
                <a16:creationId xmlns:a16="http://schemas.microsoft.com/office/drawing/2014/main" id="{804EBF32-BC1F-90B5-71AE-C932610F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hite numbers and question marks&#10;&#10;Description automatically generated">
            <a:extLst>
              <a:ext uri="{FF2B5EF4-FFF2-40B4-BE49-F238E27FC236}">
                <a16:creationId xmlns:a16="http://schemas.microsoft.com/office/drawing/2014/main" id="{DC6BE271-9DD1-0B93-A6CA-0215A2C7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ntainers with different colors&#10;&#10;Description automatically generated">
            <a:extLst>
              <a:ext uri="{FF2B5EF4-FFF2-40B4-BE49-F238E27FC236}">
                <a16:creationId xmlns:a16="http://schemas.microsoft.com/office/drawing/2014/main" id="{06E17FE6-7E0F-2FCB-6B79-D94DA833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" y="1671"/>
            <a:ext cx="12188323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7A0B3E-59D6-F52E-7755-4A7AF45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-1671"/>
            <a:ext cx="12273380" cy="69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television&#10;&#10;Description automatically generated">
            <a:extLst>
              <a:ext uri="{FF2B5EF4-FFF2-40B4-BE49-F238E27FC236}">
                <a16:creationId xmlns:a16="http://schemas.microsoft.com/office/drawing/2014/main" id="{1650AE08-ADF5-B5AA-7421-CB6F3D750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mpster full of fire&#10;&#10;Description automatically generated">
            <a:extLst>
              <a:ext uri="{FF2B5EF4-FFF2-40B4-BE49-F238E27FC236}">
                <a16:creationId xmlns:a16="http://schemas.microsoft.com/office/drawing/2014/main" id="{90BC9823-6869-E979-1B70-C79DCDB2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point&#10;&#10;Description automatically generated">
            <a:extLst>
              <a:ext uri="{FF2B5EF4-FFF2-40B4-BE49-F238E27FC236}">
                <a16:creationId xmlns:a16="http://schemas.microsoft.com/office/drawing/2014/main" id="{4E6B60D2-A655-EE01-F4AC-48F25B79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">
            <a:extLst>
              <a:ext uri="{FF2B5EF4-FFF2-40B4-BE49-F238E27FC236}">
                <a16:creationId xmlns:a16="http://schemas.microsoft.com/office/drawing/2014/main" id="{FB0D532C-246F-5750-9BF5-E800C17E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sitting at a computer&#10;&#10;Description automatically generated">
            <a:extLst>
              <a:ext uri="{FF2B5EF4-FFF2-40B4-BE49-F238E27FC236}">
                <a16:creationId xmlns:a16="http://schemas.microsoft.com/office/drawing/2014/main" id="{11A199C5-DD85-22C9-D137-A4988B56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ictures of people playing instruments&#10;&#10;Description automatically generated">
            <a:extLst>
              <a:ext uri="{FF2B5EF4-FFF2-40B4-BE49-F238E27FC236}">
                <a16:creationId xmlns:a16="http://schemas.microsoft.com/office/drawing/2014/main" id="{4DE68A8F-1292-EA16-7F8F-BA03D5B9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ED5A872C-165A-06F1-98D3-81F3EB71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EBB20ADC-8AC0-BD06-5664-A29636A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 Mon</cp:lastModifiedBy>
  <cp:revision>68</cp:revision>
  <dcterms:created xsi:type="dcterms:W3CDTF">2024-06-26T22:05:24Z</dcterms:created>
  <dcterms:modified xsi:type="dcterms:W3CDTF">2024-06-28T16:28:34Z</dcterms:modified>
</cp:coreProperties>
</file>